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6858000" cy="9906000" type="A4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BDE"/>
    <a:srgbClr val="F98E6D"/>
    <a:srgbClr val="F8B55B"/>
    <a:srgbClr val="A39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790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589A1-91CA-4CF9-8B92-6EB19590CF8E}" type="datetimeFigureOut">
              <a:rPr lang="fr-FR" smtClean="0"/>
              <a:pPr/>
              <a:t>01/06/2016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1E16-6F0B-49A8-B88B-8A4B3DB75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3" descr="P:\2013\MARKETING\BDD PRODUITS\BD - INTERNET\KIT OUVERTURE SITE WEB CLIENTS\CD VISUELS BD\LOGO\Payot_baseline_noir.png"/>
          <p:cNvPicPr>
            <a:picLocks noChangeAspect="1" noChangeArrowheads="1"/>
          </p:cNvPicPr>
          <p:nvPr/>
        </p:nvPicPr>
        <p:blipFill>
          <a:blip r:embed="rId2" cstate="print"/>
          <a:srcRect l="24358" t="28400" r="20837" b="48145"/>
          <a:stretch>
            <a:fillRect/>
          </a:stretch>
        </p:blipFill>
        <p:spPr bwMode="auto">
          <a:xfrm>
            <a:off x="1905399" y="8985448"/>
            <a:ext cx="3179785" cy="920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 descr="lesdemaquillantes-rvb_HD.jpg"/>
          <p:cNvPicPr>
            <a:picLocks noChangeAspect="1"/>
          </p:cNvPicPr>
          <p:nvPr/>
        </p:nvPicPr>
        <p:blipFill>
          <a:blip r:embed="rId3" cstate="print"/>
          <a:srcRect r="20439" b="25783"/>
          <a:stretch>
            <a:fillRect/>
          </a:stretch>
        </p:blipFill>
        <p:spPr>
          <a:xfrm>
            <a:off x="488443" y="200472"/>
            <a:ext cx="6180917" cy="4320480"/>
          </a:xfrm>
          <a:prstGeom prst="rect">
            <a:avLst/>
          </a:prstGeom>
        </p:spPr>
      </p:pic>
      <p:pic>
        <p:nvPicPr>
          <p:cNvPr id="10" name="Image 9" descr="lesdemaquillantes-rvb_HD.jpg"/>
          <p:cNvPicPr>
            <a:picLocks noChangeAspect="1"/>
          </p:cNvPicPr>
          <p:nvPr/>
        </p:nvPicPr>
        <p:blipFill>
          <a:blip r:embed="rId3" cstate="print"/>
          <a:srcRect r="68623" b="13568"/>
          <a:stretch>
            <a:fillRect/>
          </a:stretch>
        </p:blipFill>
        <p:spPr>
          <a:xfrm>
            <a:off x="188640" y="200472"/>
            <a:ext cx="2151856" cy="432048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44016" y="1941438"/>
            <a:ext cx="3501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ill Sans MT" pitchFamily="34" charset="0"/>
              </a:rPr>
              <a:t>DÉCOUVREZ VOTRE </a:t>
            </a:r>
          </a:p>
          <a:p>
            <a:pPr algn="ctr"/>
            <a:r>
              <a:rPr lang="fr-FR" dirty="0" smtClean="0">
                <a:latin typeface="Gill Sans MT" pitchFamily="34" charset="0"/>
              </a:rPr>
              <a:t>NOUVELLE GAMME DE SOIN CHEZ AQUALORA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1296" y="1439123"/>
            <a:ext cx="2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98E6D"/>
                </a:solidFill>
                <a:latin typeface="Gill Sans MT" pitchFamily="34" charset="0"/>
              </a:rPr>
              <a:t>OFFRE SPÉCIALE</a:t>
            </a:r>
          </a:p>
        </p:txBody>
      </p:sp>
      <p:pic>
        <p:nvPicPr>
          <p:cNvPr id="29" name="Image 28" descr="Photo ambiance Les démaquillantes 2016 - BD.jpg"/>
          <p:cNvPicPr>
            <a:picLocks noChangeAspect="1"/>
          </p:cNvPicPr>
          <p:nvPr/>
        </p:nvPicPr>
        <p:blipFill>
          <a:blip r:embed="rId4" cstate="print"/>
          <a:srcRect l="72126" t="51558" r="-175"/>
          <a:stretch>
            <a:fillRect/>
          </a:stretch>
        </p:blipFill>
        <p:spPr>
          <a:xfrm>
            <a:off x="4797152" y="4664968"/>
            <a:ext cx="1872208" cy="4238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 descr="Photo ambiance Les démaquillantes 2016 - BD.jpg"/>
          <p:cNvPicPr>
            <a:picLocks noChangeAspect="1"/>
          </p:cNvPicPr>
          <p:nvPr/>
        </p:nvPicPr>
        <p:blipFill>
          <a:blip r:embed="rId4" cstate="print"/>
          <a:srcRect l="72126" t="51558" r="1983"/>
          <a:stretch>
            <a:fillRect/>
          </a:stretch>
        </p:blipFill>
        <p:spPr>
          <a:xfrm>
            <a:off x="3284984" y="4664968"/>
            <a:ext cx="1872208" cy="4238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 descr="Photo ambiance Les démaquillantes 2016 - BD.jpg"/>
          <p:cNvPicPr>
            <a:picLocks noChangeAspect="1"/>
          </p:cNvPicPr>
          <p:nvPr/>
        </p:nvPicPr>
        <p:blipFill>
          <a:blip r:embed="rId4" cstate="print"/>
          <a:srcRect l="154" t="51558" r="90568"/>
          <a:stretch>
            <a:fillRect/>
          </a:stretch>
        </p:blipFill>
        <p:spPr>
          <a:xfrm>
            <a:off x="188640" y="5385048"/>
            <a:ext cx="3240360" cy="3518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Image 34" descr="Photo ambiance Les démaquillantes 2016 - BD.jpg"/>
          <p:cNvPicPr>
            <a:picLocks noChangeAspect="1"/>
          </p:cNvPicPr>
          <p:nvPr/>
        </p:nvPicPr>
        <p:blipFill>
          <a:blip r:embed="rId4" cstate="print"/>
          <a:srcRect l="72126" t="51558" r="1983" b="38663"/>
          <a:stretch>
            <a:fillRect/>
          </a:stretch>
        </p:blipFill>
        <p:spPr>
          <a:xfrm>
            <a:off x="188640" y="4664968"/>
            <a:ext cx="4976936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260648" y="5196314"/>
            <a:ext cx="59766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Gill Sans MT" pitchFamily="34" charset="0"/>
              </a:rPr>
              <a:t>VOTRE SOIN </a:t>
            </a:r>
          </a:p>
          <a:p>
            <a:r>
              <a:rPr lang="fr-FR" sz="3200" dirty="0" smtClean="0">
                <a:latin typeface="Gill Sans MT" pitchFamily="34" charset="0"/>
              </a:rPr>
              <a:t>DÉCOUVERTE</a:t>
            </a:r>
          </a:p>
          <a:p>
            <a:r>
              <a:rPr lang="fr-FR" sz="3200" dirty="0" smtClean="0">
                <a:latin typeface="Gill Sans MT" pitchFamily="34" charset="0"/>
              </a:rPr>
              <a:t>45 MIN</a:t>
            </a:r>
            <a:endParaRPr lang="fr-FR" sz="3600" dirty="0" smtClean="0">
              <a:latin typeface="Gill Sans MT" pitchFamily="34" charset="0"/>
            </a:endParaRPr>
          </a:p>
          <a:p>
            <a:r>
              <a:rPr lang="fr-FR" sz="6000" b="1" dirty="0" smtClean="0">
                <a:solidFill>
                  <a:srgbClr val="F98E6D"/>
                </a:solidFill>
                <a:latin typeface="Gill Sans MT" pitchFamily="34" charset="0"/>
              </a:rPr>
              <a:t>OFFERT</a:t>
            </a:r>
            <a:endParaRPr lang="fr-FR" sz="5400" b="1" dirty="0" smtClean="0">
              <a:solidFill>
                <a:srgbClr val="F98E6D"/>
              </a:solidFill>
              <a:latin typeface="Gill Sans MT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656" y="7763053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ill Sans MT" pitchFamily="34" charset="0"/>
              </a:rPr>
              <a:t>POUR L’ACHAT DE </a:t>
            </a:r>
          </a:p>
          <a:p>
            <a:r>
              <a:rPr lang="fr-FR" dirty="0" smtClean="0">
                <a:latin typeface="Gill Sans MT" pitchFamily="34" charset="0"/>
              </a:rPr>
              <a:t>2 PRODUITS PAYOT</a:t>
            </a:r>
            <a:endParaRPr lang="fr-FR" b="1" dirty="0" smtClean="0">
              <a:solidFill>
                <a:srgbClr val="F98E6D"/>
              </a:solidFill>
              <a:latin typeface="Gill Sans MT" pitchFamily="34" charset="0"/>
            </a:endParaRPr>
          </a:p>
        </p:txBody>
      </p:sp>
      <p:pic>
        <p:nvPicPr>
          <p:cNvPr id="20" name="Image 19" descr="HUILE FONDANTE DEMAQUILLANTE_H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5144" y="4717481"/>
            <a:ext cx="1542570" cy="3835919"/>
          </a:xfrm>
          <a:prstGeom prst="rect">
            <a:avLst/>
          </a:prstGeom>
        </p:spPr>
      </p:pic>
      <p:pic>
        <p:nvPicPr>
          <p:cNvPr id="21" name="Image 20" descr="__My Payot jou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5400000">
            <a:off x="3815432" y="7158857"/>
            <a:ext cx="1531392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22</Words>
  <Application>Microsoft Office PowerPoint</Application>
  <PresentationFormat>Format A4 (210 x 297 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mb</dc:creator>
  <cp:lastModifiedBy>LAURE</cp:lastModifiedBy>
  <cp:revision>36</cp:revision>
  <dcterms:created xsi:type="dcterms:W3CDTF">2016-02-05T16:24:03Z</dcterms:created>
  <dcterms:modified xsi:type="dcterms:W3CDTF">2016-06-01T13:27:10Z</dcterms:modified>
</cp:coreProperties>
</file>