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34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86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5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62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70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60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58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72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81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6B1E5-3888-4F76-9179-AD770FBE6836}" type="datetimeFigureOut">
              <a:rPr lang="fr-FR" smtClean="0"/>
              <a:t>17/02/2017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AA6E-A5FD-46DA-844C-19517DC556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58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2714576"/>
            <a:ext cx="7482840" cy="417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46" y="215827"/>
            <a:ext cx="4609993" cy="643221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0015" y="160113"/>
            <a:ext cx="1091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</a:p>
          <a:p>
            <a:endParaRPr lang="fr-FR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lumMod val="50000"/>
                      <a:lumOff val="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Gill Sans M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899" y="1502688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Madame,</a:t>
            </a:r>
          </a:p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Nous avons l’honneur de vous convier le </a:t>
            </a:r>
            <a:r>
              <a:rPr lang="fr-FR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vendredi 10/03/17</a:t>
            </a:r>
          </a:p>
          <a:p>
            <a:r>
              <a:rPr lang="fr-FR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 </a:t>
            </a:r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 journée d’exception en vous immergeant dans l’univers LPG.</a:t>
            </a:r>
          </a:p>
          <a:p>
            <a:endParaRPr lang="fr-F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Inès, animatrice LPG, vous dévoilera toute l’expertise des techniques d’</a:t>
            </a:r>
            <a:r>
              <a:rPr lang="fr-FR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Endermologie</a:t>
            </a:r>
            <a:r>
              <a:rPr lang="fr-FR" dirty="0"/>
              <a:t>®</a:t>
            </a:r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répondra à vos besoins et attentes lors d’un rendez-vous personnalisé.</a:t>
            </a:r>
          </a:p>
          <a:p>
            <a:endParaRPr lang="fr-F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N’hésitez plus et venez découvrir l’efficacité 100% naturelle des techniques minceur et anti-âge du leader de la stimulation cellulaire!</a:t>
            </a:r>
          </a:p>
          <a:p>
            <a:endParaRPr lang="fr-F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P.S: Les places étant limitées, merci de confirmer votre présence dès que possible,</a:t>
            </a:r>
          </a:p>
          <a:p>
            <a:endParaRPr lang="fr-F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Dans l’attente d’une réponse de votre part,</a:t>
            </a:r>
          </a:p>
          <a:p>
            <a:r>
              <a:rPr lang="fr-FR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 plaisir,</a:t>
            </a:r>
            <a:endParaRPr lang="fr-FR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fr-FR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L’équipe Spa </a:t>
            </a:r>
            <a:r>
              <a:rPr lang="fr-FR" sz="20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Aqualora</a:t>
            </a:r>
            <a:endParaRPr lang="fr-FR" sz="20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98" y="397970"/>
            <a:ext cx="1362540" cy="13625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4" y="412635"/>
            <a:ext cx="3416815" cy="841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77093" y="1510138"/>
            <a:ext cx="3661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1200" i="1" dirty="0">
              <a:latin typeface="Calibri" panose="020F0502020204030204" pitchFamily="34" charset="0"/>
            </a:endParaRPr>
          </a:p>
          <a:p>
            <a:r>
              <a:rPr lang="fr-FR" sz="1200" i="1" dirty="0" smtClean="0">
                <a:latin typeface="Calibri" panose="020F0502020204030204" pitchFamily="34" charset="0"/>
              </a:rPr>
              <a:t> </a:t>
            </a:r>
            <a:r>
              <a:rPr lang="fr-FR" b="1" i="1" dirty="0" smtClean="0">
                <a:latin typeface="Calibri" panose="020F0502020204030204" pitchFamily="34" charset="0"/>
              </a:rPr>
              <a:t>Spa </a:t>
            </a:r>
            <a:r>
              <a:rPr lang="fr-FR" b="1" i="1" dirty="0" err="1" smtClean="0">
                <a:latin typeface="Calibri" panose="020F0502020204030204" pitchFamily="34" charset="0"/>
              </a:rPr>
              <a:t>Aqualora</a:t>
            </a:r>
            <a:endParaRPr lang="fr-FR" i="1" dirty="0" smtClean="0">
              <a:latin typeface="Calibri" panose="020F0502020204030204" pitchFamily="34" charset="0"/>
            </a:endParaRPr>
          </a:p>
          <a:p>
            <a:r>
              <a:rPr lang="fr-FR" b="1" i="1" dirty="0" smtClean="0">
                <a:latin typeface="Calibri" panose="020F0502020204030204" pitchFamily="34" charset="0"/>
              </a:rPr>
              <a:t>6 rue Camille Didier</a:t>
            </a:r>
          </a:p>
          <a:p>
            <a:r>
              <a:rPr lang="fr-FR" b="1" i="1" dirty="0">
                <a:latin typeface="Calibri" panose="020F0502020204030204" pitchFamily="34" charset="0"/>
              </a:rPr>
              <a:t>08000 CHARLEVILLE </a:t>
            </a:r>
            <a:r>
              <a:rPr lang="fr-FR" b="1" i="1" dirty="0" smtClean="0">
                <a:latin typeface="Calibri" panose="020F0502020204030204" pitchFamily="34" charset="0"/>
              </a:rPr>
              <a:t>MEZIERES</a:t>
            </a:r>
          </a:p>
          <a:p>
            <a:r>
              <a:rPr lang="fr-FR" b="1" i="1" dirty="0">
                <a:latin typeface="Calibri" panose="020F0502020204030204" pitchFamily="34" charset="0"/>
              </a:rPr>
              <a:t>Téléphone: 03 24 54 27 41</a:t>
            </a:r>
            <a:endParaRPr lang="fr-FR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89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115</Words>
  <Application>Microsoft Office PowerPoint</Application>
  <PresentationFormat>Grand écran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IBERTI Isabelle</dc:creator>
  <cp:lastModifiedBy>MALAK Ines</cp:lastModifiedBy>
  <cp:revision>94</cp:revision>
  <cp:lastPrinted>2016-11-16T15:22:02Z</cp:lastPrinted>
  <dcterms:created xsi:type="dcterms:W3CDTF">2015-10-13T13:32:29Z</dcterms:created>
  <dcterms:modified xsi:type="dcterms:W3CDTF">2017-02-17T15:03:31Z</dcterms:modified>
</cp:coreProperties>
</file>